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02"/>
    <p:restoredTop sz="94694"/>
  </p:normalViewPr>
  <p:slideViewPr>
    <p:cSldViewPr snapToGrid="0" snapToObjects="1">
      <p:cViewPr varScale="1">
        <p:scale>
          <a:sx n="90" d="100"/>
          <a:sy n="90" d="100"/>
        </p:scale>
        <p:origin x="216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088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458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3132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781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0549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312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3734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4209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35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284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618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15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716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79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69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090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995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2AC24A9-CCB6-4F8D-B8DB-C2F3692CFA5A}" type="datetimeFigureOut">
              <a:rPr lang="en-US" smtClean="0"/>
              <a:t>6/29/22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99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7E5F69-0250-E1DC-D0DC-0E16393DC1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91" r="-1" b="629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C3D6BC-ADCE-FF5C-0183-9C0EDD5072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 fontScale="90000"/>
          </a:bodyPr>
          <a:lstStyle/>
          <a:p>
            <a:r>
              <a:rPr lang="en-US" sz="4800" dirty="0"/>
              <a:t>Simple Linear Regression</a:t>
            </a:r>
            <a:br>
              <a:rPr lang="en-US" sz="4800" dirty="0"/>
            </a:br>
            <a:r>
              <a:rPr lang="en-US" sz="4800" dirty="0"/>
              <a:t>Code-Lecture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A01638-8C31-3F1F-4400-8E289D812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r>
              <a:rPr lang="en-US" sz="2000"/>
              <a:t>Data Analytics Department</a:t>
            </a:r>
            <a:br>
              <a:rPr lang="en-US" sz="2000"/>
            </a:br>
            <a:r>
              <a:rPr lang="en-US" sz="2000"/>
              <a:t>Bridgerland Technical College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093437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A4051632-CFDB-03F5-377F-A046D3290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0821" y="44669"/>
            <a:ext cx="8482357" cy="6768662"/>
          </a:xfrm>
        </p:spPr>
      </p:pic>
    </p:spTree>
    <p:extLst>
      <p:ext uri="{BB962C8B-B14F-4D97-AF65-F5344CB8AC3E}">
        <p14:creationId xmlns:p14="http://schemas.microsoft.com/office/powerpoint/2010/main" val="2633937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C339563-9A8B-8179-540B-2D4B60D86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513" y="71751"/>
            <a:ext cx="4331999" cy="6689834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793BFE7-14B7-A621-E54F-BA0CD5F80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102" y="84083"/>
            <a:ext cx="4772112" cy="670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107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, waterfall chart&#10;&#10;Description automatically generated">
            <a:extLst>
              <a:ext uri="{FF2B5EF4-FFF2-40B4-BE49-F238E27FC236}">
                <a16:creationId xmlns:a16="http://schemas.microsoft.com/office/drawing/2014/main" id="{740CA128-F1D9-3131-1A62-4643C9468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193" y="107156"/>
            <a:ext cx="4581631" cy="6643687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10230ED-4E26-3CFD-E6AD-131361BC9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217" y="53577"/>
            <a:ext cx="3991621" cy="669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957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27644F8-1C39-DF40-608B-F1927F57EA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0647" y="113140"/>
            <a:ext cx="4437814" cy="6631720"/>
          </a:xfr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57260C9-25FC-D15F-B780-7052607F1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064" y="113140"/>
            <a:ext cx="3684289" cy="663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106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B914367-A226-15A5-F6E8-D1A11F5483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2732" y="78133"/>
            <a:ext cx="6586536" cy="6701734"/>
          </a:xfrm>
        </p:spPr>
      </p:pic>
    </p:spTree>
    <p:extLst>
      <p:ext uri="{BB962C8B-B14F-4D97-AF65-F5344CB8AC3E}">
        <p14:creationId xmlns:p14="http://schemas.microsoft.com/office/powerpoint/2010/main" val="4118538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1FB6C396-3DE0-EF58-C4FD-D287C43559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7589" y="132132"/>
            <a:ext cx="5597008" cy="6593735"/>
          </a:xfrm>
        </p:spPr>
      </p:pic>
    </p:spTree>
    <p:extLst>
      <p:ext uri="{BB962C8B-B14F-4D97-AF65-F5344CB8AC3E}">
        <p14:creationId xmlns:p14="http://schemas.microsoft.com/office/powerpoint/2010/main" val="2821724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4C2A4FF1-86B9-1195-E192-CE485DB7CA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1687" y="127722"/>
            <a:ext cx="8272463" cy="6602556"/>
          </a:xfrm>
        </p:spPr>
      </p:pic>
    </p:spTree>
    <p:extLst>
      <p:ext uri="{BB962C8B-B14F-4D97-AF65-F5344CB8AC3E}">
        <p14:creationId xmlns:p14="http://schemas.microsoft.com/office/powerpoint/2010/main" val="33152609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{9808C396-AABD-014B-85DD-AF6884EF660C}tf10001063</Template>
  <TotalTime>15</TotalTime>
  <Words>12</Words>
  <Application>Microsoft Macintosh PowerPoint</Application>
  <PresentationFormat>Widescreen</PresentationFormat>
  <Paragraphs>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Century Gothic</vt:lpstr>
      <vt:lpstr>Mesh</vt:lpstr>
      <vt:lpstr>Simple Linear Regression Code-Lecture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Linear Regression</dc:title>
  <dc:creator>White, Teresa</dc:creator>
  <cp:lastModifiedBy>White, Teresa</cp:lastModifiedBy>
  <cp:revision>2</cp:revision>
  <dcterms:created xsi:type="dcterms:W3CDTF">2022-06-29T17:59:56Z</dcterms:created>
  <dcterms:modified xsi:type="dcterms:W3CDTF">2022-06-29T18:15:28Z</dcterms:modified>
</cp:coreProperties>
</file>